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736" r:id="rId2"/>
    <p:sldId id="27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40D09A-3F3C-4CF4-A326-8EB59EE7A2CF}" v="24" dt="2021-07-03T09:07:05.68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5179"/>
  </p:normalViewPr>
  <p:slideViewPr>
    <p:cSldViewPr snapToGrid="0" snapToObjects="1">
      <p:cViewPr varScale="1">
        <p:scale>
          <a:sx n="67" d="100"/>
          <a:sy n="67" d="100"/>
        </p:scale>
        <p:origin x="62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an Hardacre" userId="472e7902199b8118" providerId="LiveId" clId="{6B40D09A-3F3C-4CF4-A326-8EB59EE7A2CF}"/>
    <pc:docChg chg="undo custSel addSld delSld modSld">
      <pc:chgData name="Alan Hardacre" userId="472e7902199b8118" providerId="LiveId" clId="{6B40D09A-3F3C-4CF4-A326-8EB59EE7A2CF}" dt="2021-07-03T09:07:51.915" v="338" actId="47"/>
      <pc:docMkLst>
        <pc:docMk/>
      </pc:docMkLst>
      <pc:sldChg chg="add del">
        <pc:chgData name="Alan Hardacre" userId="472e7902199b8118" providerId="LiveId" clId="{6B40D09A-3F3C-4CF4-A326-8EB59EE7A2CF}" dt="2021-07-03T08:59:18.778" v="11" actId="47"/>
        <pc:sldMkLst>
          <pc:docMk/>
          <pc:sldMk cId="4029773794" sldId="256"/>
        </pc:sldMkLst>
      </pc:sldChg>
      <pc:sldChg chg="addSp delSp modSp mod setBg">
        <pc:chgData name="Alan Hardacre" userId="472e7902199b8118" providerId="LiveId" clId="{6B40D09A-3F3C-4CF4-A326-8EB59EE7A2CF}" dt="2021-07-03T09:07:25.315" v="334" actId="1037"/>
        <pc:sldMkLst>
          <pc:docMk/>
          <pc:sldMk cId="3514178643" sldId="272"/>
        </pc:sldMkLst>
        <pc:spChg chg="add del mod">
          <ac:chgData name="Alan Hardacre" userId="472e7902199b8118" providerId="LiveId" clId="{6B40D09A-3F3C-4CF4-A326-8EB59EE7A2CF}" dt="2021-07-03T09:01:47.160" v="141" actId="21"/>
          <ac:spMkLst>
            <pc:docMk/>
            <pc:sldMk cId="3514178643" sldId="272"/>
            <ac:spMk id="4" creationId="{C9813C98-D71E-4166-AE7C-0A8C3D0B710C}"/>
          </ac:spMkLst>
        </pc:spChg>
        <pc:spChg chg="add mod">
          <ac:chgData name="Alan Hardacre" userId="472e7902199b8118" providerId="LiveId" clId="{6B40D09A-3F3C-4CF4-A326-8EB59EE7A2CF}" dt="2021-07-03T09:07:05.681" v="302"/>
          <ac:spMkLst>
            <pc:docMk/>
            <pc:sldMk cId="3514178643" sldId="272"/>
            <ac:spMk id="10" creationId="{F0C68B62-F1C1-4454-A601-FF5512F76BC5}"/>
          </ac:spMkLst>
        </pc:spChg>
        <pc:spChg chg="del mod">
          <ac:chgData name="Alan Hardacre" userId="472e7902199b8118" providerId="LiveId" clId="{6B40D09A-3F3C-4CF4-A326-8EB59EE7A2CF}" dt="2021-07-03T09:01:45.512" v="140" actId="21"/>
          <ac:spMkLst>
            <pc:docMk/>
            <pc:sldMk cId="3514178643" sldId="272"/>
            <ac:spMk id="15362" creationId="{632EF1AA-A55C-084B-B21A-02E7577262C8}"/>
          </ac:spMkLst>
        </pc:spChg>
        <pc:spChg chg="del mod">
          <ac:chgData name="Alan Hardacre" userId="472e7902199b8118" providerId="LiveId" clId="{6B40D09A-3F3C-4CF4-A326-8EB59EE7A2CF}" dt="2021-07-03T09:01:42.803" v="139" actId="21"/>
          <ac:spMkLst>
            <pc:docMk/>
            <pc:sldMk cId="3514178643" sldId="272"/>
            <ac:spMk id="15363" creationId="{75BE1DAD-A121-BC4B-9E32-FA4B9BDE4D09}"/>
          </ac:spMkLst>
        </pc:spChg>
        <pc:graphicFrameChg chg="mod modGraphic">
          <ac:chgData name="Alan Hardacre" userId="472e7902199b8118" providerId="LiveId" clId="{6B40D09A-3F3C-4CF4-A326-8EB59EE7A2CF}" dt="2021-07-03T09:07:25.315" v="334" actId="1037"/>
          <ac:graphicFrameMkLst>
            <pc:docMk/>
            <pc:sldMk cId="3514178643" sldId="272"/>
            <ac:graphicFrameMk id="5" creationId="{C4B8B6B7-2C49-BF4A-9D64-60A80C1C6806}"/>
          </ac:graphicFrameMkLst>
        </pc:graphicFrameChg>
        <pc:graphicFrameChg chg="add mod modGraphic">
          <ac:chgData name="Alan Hardacre" userId="472e7902199b8118" providerId="LiveId" clId="{6B40D09A-3F3C-4CF4-A326-8EB59EE7A2CF}" dt="2021-07-03T09:07:25.315" v="334" actId="1037"/>
          <ac:graphicFrameMkLst>
            <pc:docMk/>
            <pc:sldMk cId="3514178643" sldId="272"/>
            <ac:graphicFrameMk id="6" creationId="{FE496FD2-D071-4424-BA62-EB9A0303D168}"/>
          </ac:graphicFrameMkLst>
        </pc:graphicFrameChg>
        <pc:picChg chg="del">
          <ac:chgData name="Alan Hardacre" userId="472e7902199b8118" providerId="LiveId" clId="{6B40D09A-3F3C-4CF4-A326-8EB59EE7A2CF}" dt="2021-07-03T09:01:59.787" v="144" actId="21"/>
          <ac:picMkLst>
            <pc:docMk/>
            <pc:sldMk cId="3514178643" sldId="272"/>
            <ac:picMk id="15364" creationId="{90F4BC42-46C8-5642-8889-4C342EDED579}"/>
          </ac:picMkLst>
        </pc:picChg>
      </pc:sldChg>
      <pc:sldChg chg="del setBg">
        <pc:chgData name="Alan Hardacre" userId="472e7902199b8118" providerId="LiveId" clId="{6B40D09A-3F3C-4CF4-A326-8EB59EE7A2CF}" dt="2021-07-03T09:07:51.915" v="338" actId="47"/>
        <pc:sldMkLst>
          <pc:docMk/>
          <pc:sldMk cId="501088560" sldId="284"/>
        </pc:sldMkLst>
      </pc:sldChg>
      <pc:sldChg chg="modSp del setBg">
        <pc:chgData name="Alan Hardacre" userId="472e7902199b8118" providerId="LiveId" clId="{6B40D09A-3F3C-4CF4-A326-8EB59EE7A2CF}" dt="2021-07-03T09:01:34.572" v="138" actId="47"/>
        <pc:sldMkLst>
          <pc:docMk/>
          <pc:sldMk cId="1332824388" sldId="729"/>
        </pc:sldMkLst>
        <pc:spChg chg="mod">
          <ac:chgData name="Alan Hardacre" userId="472e7902199b8118" providerId="LiveId" clId="{6B40D09A-3F3C-4CF4-A326-8EB59EE7A2CF}" dt="2021-07-03T08:58:06.119" v="4"/>
          <ac:spMkLst>
            <pc:docMk/>
            <pc:sldMk cId="1332824388" sldId="729"/>
            <ac:spMk id="2" creationId="{752949C2-8183-0E47-AEB8-1E0171F289E9}"/>
          </ac:spMkLst>
        </pc:spChg>
      </pc:sldChg>
      <pc:sldChg chg="del">
        <pc:chgData name="Alan Hardacre" userId="472e7902199b8118" providerId="LiveId" clId="{6B40D09A-3F3C-4CF4-A326-8EB59EE7A2CF}" dt="2021-07-03T08:58:03.488" v="3" actId="47"/>
        <pc:sldMkLst>
          <pc:docMk/>
          <pc:sldMk cId="4107669598" sldId="730"/>
        </pc:sldMkLst>
      </pc:sldChg>
      <pc:sldChg chg="modSp del setBg">
        <pc:chgData name="Alan Hardacre" userId="472e7902199b8118" providerId="LiveId" clId="{6B40D09A-3F3C-4CF4-A326-8EB59EE7A2CF}" dt="2021-07-03T09:07:35.189" v="335" actId="47"/>
        <pc:sldMkLst>
          <pc:docMk/>
          <pc:sldMk cId="3966805893" sldId="732"/>
        </pc:sldMkLst>
        <pc:spChg chg="mod">
          <ac:chgData name="Alan Hardacre" userId="472e7902199b8118" providerId="LiveId" clId="{6B40D09A-3F3C-4CF4-A326-8EB59EE7A2CF}" dt="2021-07-03T08:58:07.455" v="6"/>
          <ac:spMkLst>
            <pc:docMk/>
            <pc:sldMk cId="3966805893" sldId="732"/>
            <ac:spMk id="2" creationId="{72C1E730-BA39-6F42-8AEB-81125C66ACBA}"/>
          </ac:spMkLst>
        </pc:spChg>
        <pc:spChg chg="mod">
          <ac:chgData name="Alan Hardacre" userId="472e7902199b8118" providerId="LiveId" clId="{6B40D09A-3F3C-4CF4-A326-8EB59EE7A2CF}" dt="2021-07-03T08:58:07.455" v="6"/>
          <ac:spMkLst>
            <pc:docMk/>
            <pc:sldMk cId="3966805893" sldId="732"/>
            <ac:spMk id="3" creationId="{E47B4F9C-736C-5C4D-B0FA-3421425C773E}"/>
          </ac:spMkLst>
        </pc:spChg>
      </pc:sldChg>
      <pc:sldChg chg="modSp del setBg">
        <pc:chgData name="Alan Hardacre" userId="472e7902199b8118" providerId="LiveId" clId="{6B40D09A-3F3C-4CF4-A326-8EB59EE7A2CF}" dt="2021-07-03T09:07:49.542" v="337" actId="47"/>
        <pc:sldMkLst>
          <pc:docMk/>
          <pc:sldMk cId="1638428774" sldId="733"/>
        </pc:sldMkLst>
        <pc:spChg chg="mod">
          <ac:chgData name="Alan Hardacre" userId="472e7902199b8118" providerId="LiveId" clId="{6B40D09A-3F3C-4CF4-A326-8EB59EE7A2CF}" dt="2021-07-03T08:58:09.968" v="8"/>
          <ac:spMkLst>
            <pc:docMk/>
            <pc:sldMk cId="1638428774" sldId="733"/>
            <ac:spMk id="2" creationId="{E4F428D6-0D06-5C46-A45F-B4742453D966}"/>
          </ac:spMkLst>
        </pc:spChg>
        <pc:spChg chg="mod">
          <ac:chgData name="Alan Hardacre" userId="472e7902199b8118" providerId="LiveId" clId="{6B40D09A-3F3C-4CF4-A326-8EB59EE7A2CF}" dt="2021-07-03T08:58:09.968" v="8"/>
          <ac:spMkLst>
            <pc:docMk/>
            <pc:sldMk cId="1638428774" sldId="733"/>
            <ac:spMk id="3" creationId="{4A2D5C49-1264-8249-B158-F957A14193D6}"/>
          </ac:spMkLst>
        </pc:spChg>
      </pc:sldChg>
      <pc:sldChg chg="modSp del setBg">
        <pc:chgData name="Alan Hardacre" userId="472e7902199b8118" providerId="LiveId" clId="{6B40D09A-3F3C-4CF4-A326-8EB59EE7A2CF}" dt="2021-07-03T09:07:42.633" v="336" actId="47"/>
        <pc:sldMkLst>
          <pc:docMk/>
          <pc:sldMk cId="3935854383" sldId="735"/>
        </pc:sldMkLst>
        <pc:spChg chg="mod">
          <ac:chgData name="Alan Hardacre" userId="472e7902199b8118" providerId="LiveId" clId="{6B40D09A-3F3C-4CF4-A326-8EB59EE7A2CF}" dt="2021-07-03T08:58:08.088" v="7"/>
          <ac:spMkLst>
            <pc:docMk/>
            <pc:sldMk cId="3935854383" sldId="735"/>
            <ac:spMk id="2" creationId="{0783DADA-45DE-BA42-A905-0174B8690994}"/>
          </ac:spMkLst>
        </pc:spChg>
        <pc:spChg chg="mod">
          <ac:chgData name="Alan Hardacre" userId="472e7902199b8118" providerId="LiveId" clId="{6B40D09A-3F3C-4CF4-A326-8EB59EE7A2CF}" dt="2021-07-03T08:58:08.088" v="7"/>
          <ac:spMkLst>
            <pc:docMk/>
            <pc:sldMk cId="3935854383" sldId="735"/>
            <ac:spMk id="3" creationId="{4BF8E849-3F51-2845-AD54-16B64B4903B4}"/>
          </ac:spMkLst>
        </pc:spChg>
      </pc:sldChg>
      <pc:sldChg chg="delSp modSp add mod">
        <pc:chgData name="Alan Hardacre" userId="472e7902199b8118" providerId="LiveId" clId="{6B40D09A-3F3C-4CF4-A326-8EB59EE7A2CF}" dt="2021-07-03T09:01:19.332" v="137" actId="207"/>
        <pc:sldMkLst>
          <pc:docMk/>
          <pc:sldMk cId="2768267233" sldId="736"/>
        </pc:sldMkLst>
        <pc:spChg chg="del">
          <ac:chgData name="Alan Hardacre" userId="472e7902199b8118" providerId="LiveId" clId="{6B40D09A-3F3C-4CF4-A326-8EB59EE7A2CF}" dt="2021-07-03T08:59:38.119" v="12" actId="21"/>
          <ac:spMkLst>
            <pc:docMk/>
            <pc:sldMk cId="2768267233" sldId="736"/>
            <ac:spMk id="13" creationId="{6E208F02-8694-4008-B050-FB9E6B4ECE0C}"/>
          </ac:spMkLst>
        </pc:spChg>
        <pc:spChg chg="mod">
          <ac:chgData name="Alan Hardacre" userId="472e7902199b8118" providerId="LiveId" clId="{6B40D09A-3F3C-4CF4-A326-8EB59EE7A2CF}" dt="2021-07-03T09:01:19.332" v="137" actId="207"/>
          <ac:spMkLst>
            <pc:docMk/>
            <pc:sldMk cId="2768267233" sldId="736"/>
            <ac:spMk id="22" creationId="{86C64076-1323-2A4A-AC78-7D907F2B9AB1}"/>
          </ac:spMkLst>
        </pc:spChg>
        <pc:spChg chg="mod">
          <ac:chgData name="Alan Hardacre" userId="472e7902199b8118" providerId="LiveId" clId="{6B40D09A-3F3C-4CF4-A326-8EB59EE7A2CF}" dt="2021-07-03T09:00:43.680" v="126" actId="1038"/>
          <ac:spMkLst>
            <pc:docMk/>
            <pc:sldMk cId="2768267233" sldId="736"/>
            <ac:spMk id="26" creationId="{2248183F-DB2B-434F-82C3-49D84BFAF3B4}"/>
          </ac:spMkLst>
        </pc:spChg>
        <pc:spChg chg="mod">
          <ac:chgData name="Alan Hardacre" userId="472e7902199b8118" providerId="LiveId" clId="{6B40D09A-3F3C-4CF4-A326-8EB59EE7A2CF}" dt="2021-07-03T09:00:27.512" v="87" actId="1035"/>
          <ac:spMkLst>
            <pc:docMk/>
            <pc:sldMk cId="2768267233" sldId="736"/>
            <ac:spMk id="30" creationId="{B42649A2-EA9D-424B-ABE8-771E489F5AF0}"/>
          </ac:spMkLst>
        </pc:spChg>
        <pc:spChg chg="mod">
          <ac:chgData name="Alan Hardacre" userId="472e7902199b8118" providerId="LiveId" clId="{6B40D09A-3F3C-4CF4-A326-8EB59EE7A2CF}" dt="2021-07-03T09:00:27.512" v="87" actId="1035"/>
          <ac:spMkLst>
            <pc:docMk/>
            <pc:sldMk cId="2768267233" sldId="736"/>
            <ac:spMk id="31" creationId="{CEDA35BD-11D6-0B49-A1A8-9D4CED4E7258}"/>
          </ac:spMkLst>
        </pc:spChg>
        <pc:spChg chg="mod">
          <ac:chgData name="Alan Hardacre" userId="472e7902199b8118" providerId="LiveId" clId="{6B40D09A-3F3C-4CF4-A326-8EB59EE7A2CF}" dt="2021-07-03T09:01:11.498" v="136" actId="20577"/>
          <ac:spMkLst>
            <pc:docMk/>
            <pc:sldMk cId="2768267233" sldId="736"/>
            <ac:spMk id="32" creationId="{B62FF96A-C291-8649-A3EC-D477605F9903}"/>
          </ac:spMkLst>
        </pc:spChg>
        <pc:spChg chg="mod">
          <ac:chgData name="Alan Hardacre" userId="472e7902199b8118" providerId="LiveId" clId="{6B40D09A-3F3C-4CF4-A326-8EB59EE7A2CF}" dt="2021-07-03T08:59:58.131" v="39" actId="20577"/>
          <ac:spMkLst>
            <pc:docMk/>
            <pc:sldMk cId="2768267233" sldId="736"/>
            <ac:spMk id="12290" creationId="{67D0CE32-804A-7545-AAA1-7E9D75D4A3B1}"/>
          </ac:spMkLst>
        </pc:spChg>
        <pc:spChg chg="del">
          <ac:chgData name="Alan Hardacre" userId="472e7902199b8118" providerId="LiveId" clId="{6B40D09A-3F3C-4CF4-A326-8EB59EE7A2CF}" dt="2021-07-03T09:00:15.857" v="48" actId="21"/>
          <ac:spMkLst>
            <pc:docMk/>
            <pc:sldMk cId="2768267233" sldId="736"/>
            <ac:spMk id="15368" creationId="{F3DBCF54-1063-C344-9FFD-61A970BA64D7}"/>
          </ac:spMkLst>
        </pc:spChg>
        <pc:spChg chg="del">
          <ac:chgData name="Alan Hardacre" userId="472e7902199b8118" providerId="LiveId" clId="{6B40D09A-3F3C-4CF4-A326-8EB59EE7A2CF}" dt="2021-07-03T09:00:10.805" v="47" actId="21"/>
          <ac:spMkLst>
            <pc:docMk/>
            <pc:sldMk cId="2768267233" sldId="736"/>
            <ac:spMk id="15369" creationId="{60F4E8E7-DFFC-7043-B95C-33F70A74F8AE}"/>
          </ac:spMkLst>
        </pc:spChg>
        <pc:spChg chg="mod">
          <ac:chgData name="Alan Hardacre" userId="472e7902199b8118" providerId="LiveId" clId="{6B40D09A-3F3C-4CF4-A326-8EB59EE7A2CF}" dt="2021-07-03T09:01:07.798" v="128" actId="1076"/>
          <ac:spMkLst>
            <pc:docMk/>
            <pc:sldMk cId="2768267233" sldId="736"/>
            <ac:spMk id="15370" creationId="{75736DFB-492B-B84A-8AEA-E0F96322EAFC}"/>
          </ac:spMkLst>
        </pc:spChg>
        <pc:spChg chg="mod">
          <ac:chgData name="Alan Hardacre" userId="472e7902199b8118" providerId="LiveId" clId="{6B40D09A-3F3C-4CF4-A326-8EB59EE7A2CF}" dt="2021-07-03T09:00:38.361" v="111" actId="1038"/>
          <ac:spMkLst>
            <pc:docMk/>
            <pc:sldMk cId="2768267233" sldId="736"/>
            <ac:spMk id="15371" creationId="{192CBA29-F4BC-7241-9B53-0E15DF7C407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6D051B-9264-9648-9AFD-DBC5E9537AEB}" type="datetimeFigureOut">
              <a:rPr lang="en-US" smtClean="0"/>
              <a:t>7/3/2021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631194-DBEB-574C-8305-60809867A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23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jdelijke aanduiding voor dia-afbeelding 1">
            <a:extLst>
              <a:ext uri="{FF2B5EF4-FFF2-40B4-BE49-F238E27FC236}">
                <a16:creationId xmlns:a16="http://schemas.microsoft.com/office/drawing/2014/main" id="{3436E05D-390C-8F49-AA5B-270A575D782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Tijdelijke aanduiding voor notities 2">
            <a:extLst>
              <a:ext uri="{FF2B5EF4-FFF2-40B4-BE49-F238E27FC236}">
                <a16:creationId xmlns:a16="http://schemas.microsoft.com/office/drawing/2014/main" id="{4F135CF8-D4DF-B949-9786-A1CCF26ADE2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e-DE" altLang="en-US"/>
          </a:p>
        </p:txBody>
      </p:sp>
      <p:sp>
        <p:nvSpPr>
          <p:cNvPr id="16388" name="Tijdelijke aanduiding voor dianummer 3">
            <a:extLst>
              <a:ext uri="{FF2B5EF4-FFF2-40B4-BE49-F238E27FC236}">
                <a16:creationId xmlns:a16="http://schemas.microsoft.com/office/drawing/2014/main" id="{F81E7766-4DAC-1A4F-8204-0DDAA507E39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D3AECE-F683-514A-8BE4-DF880DB633C9}" type="slidenum">
              <a:rPr kumimoji="0" lang="nl-NL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l-NL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935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09085-A05A-4B3C-817A-34FE081B91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9CA1EC-78B1-4D21-8D70-6AF816FED4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3A3943-0DCF-4956-952F-3F8410255C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75DB9E-FC95-4F51-904A-B7088A01F46E}" type="datetimeFigureOut">
              <a:rPr lang="en-GB" smtClean="0"/>
              <a:t>03/07/2021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06D635-1900-4CD3-B445-F06B817B4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4B641-B25F-480E-889C-5A5360A87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52E4-6B6D-4BC1-9655-729C9362E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2823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92535-4079-40F4-9E2F-7CA6077D9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D7EC5A-5AA1-4ECD-8706-054B3F93E9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2CDA58-E441-4BEF-9075-1A56B886D4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75DB9E-FC95-4F51-904A-B7088A01F46E}" type="datetimeFigureOut">
              <a:rPr lang="en-GB" smtClean="0"/>
              <a:t>03/07/2021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44B9CE-6A85-49D9-A3A1-B3DAE051D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D58BB7-A378-4597-8DE2-39AD53322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52E4-6B6D-4BC1-9655-729C9362E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985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320B03-09AB-4A63-B233-122E19616D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CB9FF3-5816-45EB-BED1-B9D380C615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81EEB7-8AE1-4C56-A966-77B0516264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75DB9E-FC95-4F51-904A-B7088A01F46E}" type="datetimeFigureOut">
              <a:rPr lang="en-GB" smtClean="0"/>
              <a:t>03/07/2021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30CD39-D681-4A92-8133-99E30F36F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B2C61D-3954-45E6-89AE-A069B1EA2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52E4-6B6D-4BC1-9655-729C9362E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3570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B1F64-372D-4EDB-949B-18412C48C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FB621C-C1E9-4A5F-A584-FB9C97EC3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347D4E-9260-4FFC-8415-69733D500B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75DB9E-FC95-4F51-904A-B7088A01F46E}" type="datetimeFigureOut">
              <a:rPr lang="en-GB" smtClean="0"/>
              <a:t>03/07/2021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7698F9-1671-4BCC-901F-35BB9D4BB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307ADF-C3BA-4B9B-8540-FF6A0CB7C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52E4-6B6D-4BC1-9655-729C9362E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691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C8B5A-6F1F-4A63-BBAB-953ECA129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BC38C2-6FD6-48BD-9411-23478A5AAD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139E69-D417-4F79-B4C9-3A7ADE43A5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75DB9E-FC95-4F51-904A-B7088A01F46E}" type="datetimeFigureOut">
              <a:rPr lang="en-GB" smtClean="0"/>
              <a:t>03/07/2021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75703F-5DCA-4545-9550-47598033F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F92E52-4321-4114-BE77-A06C017BC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52E4-6B6D-4BC1-9655-729C9362E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7001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68175-6F60-4721-A267-C0AAA0023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AF48D9-36B0-481C-86A2-26E71758B7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589CAC-F48C-44C5-A5EA-8B2AD7E556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C52A48-A676-4312-A650-DD83AAF9FA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75DB9E-FC95-4F51-904A-B7088A01F46E}" type="datetimeFigureOut">
              <a:rPr lang="en-GB" smtClean="0"/>
              <a:t>03/07/2021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0315BA-CA33-487C-9249-F47F03B8A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B84D5B-4699-48C4-AC71-3723B5ED0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52E4-6B6D-4BC1-9655-729C9362E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4957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D0349-DDA2-4D45-B79A-1DAEE18D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D25904-6FEA-424B-BD0F-DAF1BF6B53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3902CC-0624-461F-BA01-A20AB3E63E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A5DA47-0F31-46C4-8A20-E0626C2DA9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6D2FDB-89E7-4665-A674-78F91E938C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BD4B7A-E934-4755-B67A-69CB95378E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75DB9E-FC95-4F51-904A-B7088A01F46E}" type="datetimeFigureOut">
              <a:rPr lang="en-GB" smtClean="0"/>
              <a:t>03/07/2021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58898A-1C11-4AF2-9768-30E2BE612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766C1F-7BAE-4DF5-B670-CB4696B76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52E4-6B6D-4BC1-9655-729C9362E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3488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4D68C-6D09-4FF6-955D-1C1F8A84D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58149E-B491-415F-B736-8CC00381AB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75DB9E-FC95-4F51-904A-B7088A01F46E}" type="datetimeFigureOut">
              <a:rPr lang="en-GB" smtClean="0"/>
              <a:t>03/07/2021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9FCED1-E6F7-4BA1-ABEF-FD7D0ECAA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E2C7E7-D929-41EA-8179-0B277DE44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52E4-6B6D-4BC1-9655-729C9362E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9098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2CBC05-9255-4881-8B1B-89E2E089D3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75DB9E-FC95-4F51-904A-B7088A01F46E}" type="datetimeFigureOut">
              <a:rPr lang="en-GB" smtClean="0"/>
              <a:t>03/07/2021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63AC67-2737-4388-875E-23FBEDDBF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43B3DA-18BF-40C2-8CBA-B74A83785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52E4-6B6D-4BC1-9655-729C9362E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6793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4F6A5-B8E7-4373-88BF-E863A5376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06CC0C-D49F-426D-967C-6D396A2A2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B75165-6469-4233-BE98-97188F5909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534C41-2836-4EE2-BC48-6A7566D880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75DB9E-FC95-4F51-904A-B7088A01F46E}" type="datetimeFigureOut">
              <a:rPr lang="en-GB" smtClean="0"/>
              <a:t>03/07/2021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185937-3273-4407-8BC9-5A3E43B77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B47677-9A40-41AC-B59D-3C744CE98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52E4-6B6D-4BC1-9655-729C9362E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849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BFF2E-C9C5-4EAF-B8A9-9F20B6603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5E3639-10A0-4D79-933A-09F34CE4AF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B6D686-A0F4-4D58-A819-35462A6DFF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A336D0-3682-4149-BB3C-956029A2DA8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75DB9E-FC95-4F51-904A-B7088A01F46E}" type="datetimeFigureOut">
              <a:rPr lang="en-GB" smtClean="0"/>
              <a:t>03/07/2021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283A70-DA40-4C37-BD60-7CC329E57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99114E-8B1B-403A-A8D7-DA25260CC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52E4-6B6D-4BC1-9655-729C9362E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642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6">
            <a:extLst>
              <a:ext uri="{FF2B5EF4-FFF2-40B4-BE49-F238E27FC236}">
                <a16:creationId xmlns:a16="http://schemas.microsoft.com/office/drawing/2014/main" id="{FFA25FB9-18EE-435D-90DD-1E07C9FCBF9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641581"/>
            <a:ext cx="12191993" cy="1216419"/>
          </a:xfrm>
          <a:prstGeom prst="rect">
            <a:avLst/>
          </a:prstGeom>
        </p:spPr>
      </p:pic>
      <p:pic>
        <p:nvPicPr>
          <p:cNvPr id="7" name="Image 4">
            <a:extLst>
              <a:ext uri="{FF2B5EF4-FFF2-40B4-BE49-F238E27FC236}">
                <a16:creationId xmlns:a16="http://schemas.microsoft.com/office/drawing/2014/main" id="{195E7809-3B0E-4FA6-A9F8-6307E5F2671F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53826"/>
            <a:ext cx="12192001" cy="121642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A025B2-3623-403E-B75D-7234363A7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66A25B-8216-42B7-AE53-65AE9F1504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DEA7E5-D42C-4DE4-8C4E-F549B4E700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994" y="633491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E52E4-6B6D-4BC1-9655-729C9362E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7430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>
            <a:extLst>
              <a:ext uri="{FF2B5EF4-FFF2-40B4-BE49-F238E27FC236}">
                <a16:creationId xmlns:a16="http://schemas.microsoft.com/office/drawing/2014/main" id="{67D0CE32-804A-7545-AAA1-7E9D75D4A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850" y="812800"/>
            <a:ext cx="8229600" cy="543719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de-DE" sz="3200" b="1" dirty="0">
                <a:latin typeface="+mn-lt"/>
              </a:rPr>
              <a:t>Basic Mapping Template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6C64076-1323-2A4A-AC78-7D907F2B9AB1}"/>
              </a:ext>
            </a:extLst>
          </p:cNvPr>
          <p:cNvSpPr txBox="1"/>
          <p:nvPr/>
        </p:nvSpPr>
        <p:spPr>
          <a:xfrm>
            <a:off x="2070101" y="4413251"/>
            <a:ext cx="140335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nl-NL" sz="2400" b="1" dirty="0">
                <a:latin typeface="+mj-lt"/>
              </a:rPr>
              <a:t>Influence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248183F-DB2B-434F-82C3-49D84BFAF3B4}"/>
              </a:ext>
            </a:extLst>
          </p:cNvPr>
          <p:cNvSpPr txBox="1"/>
          <p:nvPr/>
        </p:nvSpPr>
        <p:spPr>
          <a:xfrm>
            <a:off x="1835151" y="5637213"/>
            <a:ext cx="169227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nl-NL" sz="2400" b="1" dirty="0">
                <a:solidFill>
                  <a:srgbClr val="0070C0"/>
                </a:solidFill>
                <a:latin typeface="+mj-lt"/>
              </a:rPr>
              <a:t>Opposition</a:t>
            </a:r>
            <a:r>
              <a:rPr lang="nl-NL" sz="2400" dirty="0">
                <a:latin typeface="+mj-lt"/>
              </a:rPr>
              <a:t> </a:t>
            </a:r>
          </a:p>
        </p:txBody>
      </p:sp>
      <p:sp>
        <p:nvSpPr>
          <p:cNvPr id="30" name="Left-Right Arrow 29">
            <a:extLst>
              <a:ext uri="{FF2B5EF4-FFF2-40B4-BE49-F238E27FC236}">
                <a16:creationId xmlns:a16="http://schemas.microsoft.com/office/drawing/2014/main" id="{B42649A2-EA9D-424B-ABE8-771E489F5AF0}"/>
              </a:ext>
            </a:extLst>
          </p:cNvPr>
          <p:cNvSpPr/>
          <p:nvPr/>
        </p:nvSpPr>
        <p:spPr>
          <a:xfrm flipV="1">
            <a:off x="2420938" y="4846638"/>
            <a:ext cx="8424862" cy="44450"/>
          </a:xfrm>
          <a:prstGeom prst="leftRightArrow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31" name="Left-Right Arrow 30">
            <a:extLst>
              <a:ext uri="{FF2B5EF4-FFF2-40B4-BE49-F238E27FC236}">
                <a16:creationId xmlns:a16="http://schemas.microsoft.com/office/drawing/2014/main" id="{CEDA35BD-11D6-0B49-A1A8-9D4CED4E7258}"/>
              </a:ext>
            </a:extLst>
          </p:cNvPr>
          <p:cNvSpPr/>
          <p:nvPr/>
        </p:nvSpPr>
        <p:spPr>
          <a:xfrm rot="5400000">
            <a:off x="1218407" y="3671095"/>
            <a:ext cx="4464050" cy="46037"/>
          </a:xfrm>
          <a:prstGeom prst="leftRightArrow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nl-NL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62FF96A-C291-8649-A3EC-D477605F9903}"/>
              </a:ext>
            </a:extLst>
          </p:cNvPr>
          <p:cNvSpPr txBox="1"/>
          <p:nvPr/>
        </p:nvSpPr>
        <p:spPr>
          <a:xfrm>
            <a:off x="10015539" y="4846638"/>
            <a:ext cx="1298574" cy="461665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>
              <a:defRPr sz="2400" b="1">
                <a:solidFill>
                  <a:srgbClr val="0070C0"/>
                </a:solidFill>
                <a:latin typeface="+mj-lt"/>
              </a:defRPr>
            </a:lvl1pPr>
          </a:lstStyle>
          <a:p>
            <a:r>
              <a:rPr lang="nl-NL" dirty="0"/>
              <a:t>Powerful</a:t>
            </a:r>
          </a:p>
        </p:txBody>
      </p:sp>
      <p:sp>
        <p:nvSpPr>
          <p:cNvPr id="15370" name="Rectangle 27">
            <a:extLst>
              <a:ext uri="{FF2B5EF4-FFF2-40B4-BE49-F238E27FC236}">
                <a16:creationId xmlns:a16="http://schemas.microsoft.com/office/drawing/2014/main" id="{75736DFB-492B-B84A-8AEA-E0F96322EA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9150" y="4909346"/>
            <a:ext cx="835025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nl-NL" altLang="en-US" sz="2400" b="1" dirty="0">
                <a:solidFill>
                  <a:srgbClr val="0070C0"/>
                </a:solidFill>
                <a:latin typeface="+mj-lt"/>
              </a:rPr>
              <a:t>Zero</a:t>
            </a:r>
          </a:p>
        </p:txBody>
      </p:sp>
      <p:sp>
        <p:nvSpPr>
          <p:cNvPr id="15371" name="Rectangle 32">
            <a:extLst>
              <a:ext uri="{FF2B5EF4-FFF2-40B4-BE49-F238E27FC236}">
                <a16:creationId xmlns:a16="http://schemas.microsoft.com/office/drawing/2014/main" id="{192CBA29-F4BC-7241-9B53-0E15DF7C40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1317626"/>
            <a:ext cx="1512888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nl-NL" altLang="en-US" sz="2400" b="1" dirty="0">
                <a:solidFill>
                  <a:srgbClr val="0070C0"/>
                </a:solidFill>
                <a:latin typeface="+mj-lt"/>
              </a:rPr>
              <a:t>Support</a:t>
            </a:r>
          </a:p>
        </p:txBody>
      </p:sp>
    </p:spTree>
    <p:extLst>
      <p:ext uri="{BB962C8B-B14F-4D97-AF65-F5344CB8AC3E}">
        <p14:creationId xmlns:p14="http://schemas.microsoft.com/office/powerpoint/2010/main" val="2768267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C4B8B6B7-2C49-BF4A-9D64-60A80C1C68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4713911"/>
              </p:ext>
            </p:extLst>
          </p:nvPr>
        </p:nvGraphicFramePr>
        <p:xfrm>
          <a:off x="1295400" y="2102489"/>
          <a:ext cx="9144000" cy="28017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2611">
                <a:tc>
                  <a:txBody>
                    <a:bodyPr/>
                    <a:lstStyle/>
                    <a:p>
                      <a:endParaRPr lang="de-AT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2000" dirty="0">
                          <a:solidFill>
                            <a:schemeClr val="tx1"/>
                          </a:solidFill>
                        </a:rPr>
                        <a:t>Issue A</a:t>
                      </a:r>
                    </a:p>
                  </a:txBody>
                  <a:tcPr marT="45715" marB="45715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2000" dirty="0">
                          <a:solidFill>
                            <a:schemeClr val="tx1"/>
                          </a:solidFill>
                        </a:rPr>
                        <a:t>Issue B</a:t>
                      </a:r>
                    </a:p>
                  </a:txBody>
                  <a:tcPr marT="45715" marB="45715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2000" dirty="0">
                          <a:solidFill>
                            <a:schemeClr val="tx1"/>
                          </a:solidFill>
                        </a:rPr>
                        <a:t>Issue C</a:t>
                      </a:r>
                    </a:p>
                  </a:txBody>
                  <a:tcPr marT="45715" marB="45715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2000" dirty="0">
                          <a:solidFill>
                            <a:schemeClr val="tx1"/>
                          </a:solidFill>
                        </a:rPr>
                        <a:t>Issue D</a:t>
                      </a:r>
                    </a:p>
                  </a:txBody>
                  <a:tcPr marT="45715" marB="45715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2000" dirty="0">
                          <a:solidFill>
                            <a:schemeClr val="tx1"/>
                          </a:solidFill>
                        </a:rPr>
                        <a:t>Issue …</a:t>
                      </a:r>
                    </a:p>
                  </a:txBody>
                  <a:tcPr marT="45715" marB="45715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098">
                <a:tc>
                  <a:txBody>
                    <a:bodyPr/>
                    <a:lstStyle/>
                    <a:p>
                      <a:pPr algn="ctr"/>
                      <a:r>
                        <a:rPr lang="de-AT" sz="1600" b="1" dirty="0"/>
                        <a:t>Person A</a:t>
                      </a:r>
                    </a:p>
                  </a:txBody>
                  <a:tcPr marT="45715" marB="45715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2800" b="1" dirty="0"/>
                        <a:t> </a:t>
                      </a:r>
                    </a:p>
                  </a:txBody>
                  <a:tcPr marT="45715" marB="45715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AT" sz="2800" b="1" dirty="0"/>
                    </a:p>
                  </a:txBody>
                  <a:tcPr marT="45715" marB="45715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AT" sz="2800" b="1" dirty="0"/>
                    </a:p>
                  </a:txBody>
                  <a:tcPr marT="45715" marB="45715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AT" sz="2800" b="1" dirty="0"/>
                    </a:p>
                  </a:txBody>
                  <a:tcPr marT="45715" marB="45715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AT" sz="2800" b="1" dirty="0"/>
                    </a:p>
                  </a:txBody>
                  <a:tcPr marT="45715" marB="45715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009">
                <a:tc>
                  <a:txBody>
                    <a:bodyPr/>
                    <a:lstStyle/>
                    <a:p>
                      <a:pPr algn="ctr"/>
                      <a:r>
                        <a:rPr lang="de-AT" sz="1600" b="1" dirty="0"/>
                        <a:t>Person B</a:t>
                      </a:r>
                    </a:p>
                  </a:txBody>
                  <a:tcPr marT="45715" marB="45715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AT" sz="2800" b="1" dirty="0"/>
                    </a:p>
                  </a:txBody>
                  <a:tcPr marT="45715" marB="45715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AT" sz="2800" b="1" dirty="0"/>
                    </a:p>
                  </a:txBody>
                  <a:tcPr marT="45715" marB="45715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AT" sz="2800" b="1" dirty="0"/>
                    </a:p>
                  </a:txBody>
                  <a:tcPr marT="45715" marB="45715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AT" sz="2800" b="1" dirty="0"/>
                    </a:p>
                  </a:txBody>
                  <a:tcPr marT="45715" marB="45715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AT" sz="2800" b="1" dirty="0"/>
                    </a:p>
                  </a:txBody>
                  <a:tcPr marT="45715" marB="45715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2734">
                <a:tc>
                  <a:txBody>
                    <a:bodyPr/>
                    <a:lstStyle/>
                    <a:p>
                      <a:pPr algn="ctr"/>
                      <a:r>
                        <a:rPr lang="de-AT" sz="1600" b="1" dirty="0"/>
                        <a:t>Person C</a:t>
                      </a:r>
                    </a:p>
                  </a:txBody>
                  <a:tcPr marT="45715" marB="45715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AT" sz="2800" b="1" dirty="0"/>
                    </a:p>
                  </a:txBody>
                  <a:tcPr marT="45715" marB="45715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AT" sz="2800" b="1" dirty="0"/>
                    </a:p>
                  </a:txBody>
                  <a:tcPr marT="45715" marB="45715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AT" sz="2800" b="1" dirty="0"/>
                    </a:p>
                  </a:txBody>
                  <a:tcPr marT="45715" marB="45715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AT" sz="2800" b="1" dirty="0"/>
                    </a:p>
                  </a:txBody>
                  <a:tcPr marT="45715" marB="45715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AT" sz="2800" b="1" dirty="0"/>
                    </a:p>
                  </a:txBody>
                  <a:tcPr marT="45715" marB="45715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273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b="1" dirty="0"/>
                        <a:t>Person …</a:t>
                      </a:r>
                    </a:p>
                    <a:p>
                      <a:pPr algn="ctr"/>
                      <a:endParaRPr lang="de-AT" sz="1600" b="1" dirty="0"/>
                    </a:p>
                  </a:txBody>
                  <a:tcPr marT="45715" marB="45715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AT" sz="2800" b="1" dirty="0"/>
                    </a:p>
                  </a:txBody>
                  <a:tcPr marT="45715" marB="45715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AT" sz="2800" b="1" dirty="0"/>
                    </a:p>
                  </a:txBody>
                  <a:tcPr marT="45715" marB="45715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AT" sz="2800" b="1" dirty="0"/>
                    </a:p>
                  </a:txBody>
                  <a:tcPr marT="45715" marB="45715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AT" sz="2800" b="1" dirty="0"/>
                    </a:p>
                  </a:txBody>
                  <a:tcPr marT="45715" marB="45715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AT" sz="2800" b="1" dirty="0"/>
                    </a:p>
                  </a:txBody>
                  <a:tcPr marT="45715" marB="45715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263303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D602C7D3-7B01-6042-8835-F26757CF0500}"/>
              </a:ext>
            </a:extLst>
          </p:cNvPr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 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FE496FD2-D071-4424-BA62-EB9A0303D1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116842"/>
              </p:ext>
            </p:extLst>
          </p:nvPr>
        </p:nvGraphicFramePr>
        <p:xfrm>
          <a:off x="10429874" y="2102489"/>
          <a:ext cx="149542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7713">
                  <a:extLst>
                    <a:ext uri="{9D8B030D-6E8A-4147-A177-3AD203B41FA5}">
                      <a16:colId xmlns:a16="http://schemas.microsoft.com/office/drawing/2014/main" val="908457832"/>
                    </a:ext>
                  </a:extLst>
                </a:gridCol>
                <a:gridCol w="747713">
                  <a:extLst>
                    <a:ext uri="{9D8B030D-6E8A-4147-A177-3AD203B41FA5}">
                      <a16:colId xmlns:a16="http://schemas.microsoft.com/office/drawing/2014/main" val="35468873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Support</a:t>
                      </a:r>
                      <a:endParaRPr lang="en-BE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42823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Unknown</a:t>
                      </a:r>
                      <a:endParaRPr lang="en-BE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23324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Against</a:t>
                      </a:r>
                      <a:endParaRPr lang="en-BE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1921211"/>
                  </a:ext>
                </a:extLst>
              </a:tr>
            </a:tbl>
          </a:graphicData>
        </a:graphic>
      </p:graphicFrame>
      <p:sp>
        <p:nvSpPr>
          <p:cNvPr id="10" name="Titel 1">
            <a:extLst>
              <a:ext uri="{FF2B5EF4-FFF2-40B4-BE49-F238E27FC236}">
                <a16:creationId xmlns:a16="http://schemas.microsoft.com/office/drawing/2014/main" id="{F0C68B62-F1C1-4454-A601-FF5512F76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850" y="812800"/>
            <a:ext cx="8229600" cy="543719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de-DE" sz="3200" b="1" dirty="0">
                <a:latin typeface="+mn-lt"/>
              </a:rPr>
              <a:t>Basic Mapping Template</a:t>
            </a:r>
          </a:p>
        </p:txBody>
      </p:sp>
    </p:spTree>
    <p:extLst>
      <p:ext uri="{BB962C8B-B14F-4D97-AF65-F5344CB8AC3E}">
        <p14:creationId xmlns:p14="http://schemas.microsoft.com/office/powerpoint/2010/main" val="35141786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1_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5D7F2"/>
      </a:accent1>
      <a:accent2>
        <a:srgbClr val="F2C0A5"/>
      </a:accent2>
      <a:accent3>
        <a:srgbClr val="FF837A"/>
      </a:accent3>
      <a:accent4>
        <a:srgbClr val="F5D38C"/>
      </a:accent4>
      <a:accent5>
        <a:srgbClr val="B0D4B8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 - Template A4.potx" id="{597FCB4B-C127-400A-B84B-19A040F4BFC5}" vid="{9223300F-D243-43EB-8995-71C668FDEC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B5D7F2"/>
    </a:accent1>
    <a:accent2>
      <a:srgbClr val="F2C0A5"/>
    </a:accent2>
    <a:accent3>
      <a:srgbClr val="FF837A"/>
    </a:accent3>
    <a:accent4>
      <a:srgbClr val="F5D38C"/>
    </a:accent4>
    <a:accent5>
      <a:srgbClr val="B0D4B8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35</Words>
  <Application>Microsoft Office PowerPoint</Application>
  <PresentationFormat>Widescreen</PresentationFormat>
  <Paragraphs>22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1_Office Theme</vt:lpstr>
      <vt:lpstr>Basic Mapping Template</vt:lpstr>
      <vt:lpstr>Basic Mapping Template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Hardacre</dc:creator>
  <cp:lastModifiedBy>Alan Hardacre</cp:lastModifiedBy>
  <cp:revision>1</cp:revision>
  <dcterms:created xsi:type="dcterms:W3CDTF">2020-12-04T13:16:31Z</dcterms:created>
  <dcterms:modified xsi:type="dcterms:W3CDTF">2021-07-03T09:07:55Z</dcterms:modified>
</cp:coreProperties>
</file>